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6" r:id="rId5"/>
  </p:sldMasterIdLst>
  <p:sldIdLst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90" r:id="rId14"/>
    <p:sldId id="279" r:id="rId15"/>
    <p:sldId id="280" r:id="rId16"/>
    <p:sldId id="281" r:id="rId17"/>
    <p:sldId id="289" r:id="rId18"/>
    <p:sldId id="283" r:id="rId19"/>
    <p:sldId id="284" r:id="rId20"/>
    <p:sldId id="285" r:id="rId21"/>
  </p:sldIdLst>
  <p:sldSz cx="9144000" cy="5143500" type="screen16x9"/>
  <p:notesSz cx="6858000" cy="9144000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5ED"/>
    <a:srgbClr val="FFFFFF"/>
    <a:srgbClr val="283F59"/>
    <a:srgbClr val="007FB0"/>
    <a:srgbClr val="AE0019"/>
    <a:srgbClr val="0D6BA0"/>
    <a:srgbClr val="34516C"/>
    <a:srgbClr val="BE1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2" autoAdjust="0"/>
    <p:restoredTop sz="94624"/>
  </p:normalViewPr>
  <p:slideViewPr>
    <p:cSldViewPr snapToGrid="0" snapToObjects="1">
      <p:cViewPr varScale="1">
        <p:scale>
          <a:sx n="229" d="100"/>
          <a:sy n="229" d="100"/>
        </p:scale>
        <p:origin x="688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UCLan Title Red">
    <p:bg>
      <p:bgPr>
        <a:solidFill>
          <a:srgbClr val="AE00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6690" y="2132949"/>
            <a:ext cx="4358427" cy="1163391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200" b="1" i="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Presentation titles should be concise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6690" y="3296341"/>
            <a:ext cx="3652092" cy="727843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Presentation subtitles should support the main title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1156690" y="4516505"/>
            <a:ext cx="3974024" cy="3693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50" dirty="0">
                <a:solidFill>
                  <a:srgbClr val="FFFFFF"/>
                </a:solidFill>
                <a:latin typeface="Avenir Next Medium"/>
                <a:cs typeface="Avenir Next Medium"/>
              </a:rPr>
              <a:t>Where opportunity creates success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5475" y="471537"/>
            <a:ext cx="2725441" cy="89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CLan Table">
    <p:bg>
      <p:bgPr>
        <a:solidFill>
          <a:srgbClr val="E3E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0127" y="121296"/>
            <a:ext cx="6384680" cy="642468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2000" b="1" baseline="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Slide titles should be clear and captivating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577816273"/>
              </p:ext>
            </p:extLst>
          </p:nvPr>
        </p:nvGraphicFramePr>
        <p:xfrm>
          <a:off x="650124" y="1320036"/>
          <a:ext cx="7771980" cy="2688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95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205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0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0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0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9AB3DF3-8EDC-1B45-BB32-E61DF67DBF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4330" y="286335"/>
            <a:ext cx="1351040" cy="441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8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an Text - 2 col">
    <p:bg>
      <p:bgPr>
        <a:solidFill>
          <a:srgbClr val="E3E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0127" y="121296"/>
            <a:ext cx="6384680" cy="642468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2000" b="1" baseline="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Text can work in single or multiple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127" y="1200151"/>
            <a:ext cx="3801921" cy="3394472"/>
          </a:xfrm>
        </p:spPr>
        <p:txBody>
          <a:bodyPr lIns="0" tIns="0" rIns="0" bIns="0" anchor="t" anchorCtr="0">
            <a:noAutofit/>
          </a:bodyPr>
          <a:lstStyle>
            <a:lvl1pPr marL="180000" indent="-180000" algn="l">
              <a:spcBef>
                <a:spcPts val="90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396000" indent="-180000" algn="l">
              <a:spcBef>
                <a:spcPts val="45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2pPr>
            <a:lvl3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1"/>
          </p:nvPr>
        </p:nvSpPr>
        <p:spPr>
          <a:xfrm>
            <a:off x="4691952" y="1200151"/>
            <a:ext cx="3801921" cy="3394472"/>
          </a:xfrm>
        </p:spPr>
        <p:txBody>
          <a:bodyPr lIns="0" tIns="0" rIns="0" bIns="0" anchor="t" anchorCtr="0">
            <a:noAutofit/>
          </a:bodyPr>
          <a:lstStyle>
            <a:lvl1pPr marL="180000" indent="-180000" algn="l">
              <a:spcBef>
                <a:spcPts val="90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396000" indent="-180000" algn="l">
              <a:spcBef>
                <a:spcPts val="45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2pPr>
            <a:lvl3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D6D3AB-CC96-1645-ABD4-697A72F55F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4330" y="286335"/>
            <a:ext cx="1351040" cy="441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382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an Text - 3 col">
    <p:bg>
      <p:bgPr>
        <a:solidFill>
          <a:srgbClr val="E3E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0127" y="121296"/>
            <a:ext cx="6384680" cy="642468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2000" b="1" baseline="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Text can work alongside imagery and charts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127" y="1200151"/>
            <a:ext cx="2424925" cy="3394472"/>
          </a:xfrm>
        </p:spPr>
        <p:txBody>
          <a:bodyPr lIns="0" tIns="0" rIns="0" bIns="0" anchor="t" anchorCtr="0">
            <a:noAutofit/>
          </a:bodyPr>
          <a:lstStyle>
            <a:lvl1pPr marL="180000" indent="-180000" algn="l">
              <a:spcBef>
                <a:spcPts val="90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396000" indent="-180000" algn="l">
              <a:spcBef>
                <a:spcPts val="45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2pPr>
            <a:lvl3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2"/>
          </p:nvPr>
        </p:nvSpPr>
        <p:spPr>
          <a:xfrm>
            <a:off x="3359538" y="1200151"/>
            <a:ext cx="2424925" cy="3394472"/>
          </a:xfrm>
        </p:spPr>
        <p:txBody>
          <a:bodyPr lIns="0" tIns="0" rIns="0" bIns="0" anchor="t" anchorCtr="0">
            <a:noAutofit/>
          </a:bodyPr>
          <a:lstStyle>
            <a:lvl1pPr marL="180000" indent="-180000" algn="l">
              <a:spcBef>
                <a:spcPts val="90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396000" indent="-180000" algn="l">
              <a:spcBef>
                <a:spcPts val="45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2pPr>
            <a:lvl3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6068948" y="1200151"/>
            <a:ext cx="2424925" cy="3394472"/>
          </a:xfrm>
        </p:spPr>
        <p:txBody>
          <a:bodyPr lIns="0" tIns="0" rIns="0" bIns="0" anchor="t" anchorCtr="0">
            <a:noAutofit/>
          </a:bodyPr>
          <a:lstStyle>
            <a:lvl1pPr marL="180000" indent="-180000" algn="l">
              <a:spcBef>
                <a:spcPts val="90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396000" indent="-180000" algn="l">
              <a:spcBef>
                <a:spcPts val="45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2pPr>
            <a:lvl3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0E05D80-4CC4-0F4B-8E49-4D4B9DFCDA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4330" y="286335"/>
            <a:ext cx="1351040" cy="441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201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an - Full screen ima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3999" cy="5143500"/>
          </a:xfrm>
        </p:spPr>
        <p:txBody>
          <a:bodyPr lIns="0" tIns="0" rIns="0" bIns="0" anchor="t" anchorCtr="0">
            <a:noAutofit/>
          </a:bodyPr>
          <a:lstStyle>
            <a:lvl1pPr marL="180000" indent="-180000" algn="l">
              <a:spcBef>
                <a:spcPts val="90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396000" indent="-180000" algn="l">
              <a:spcBef>
                <a:spcPts val="45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2pPr>
            <a:lvl3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193554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an Feature Red">
    <p:bg>
      <p:bgPr>
        <a:solidFill>
          <a:srgbClr val="AE00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50127" y="1200151"/>
            <a:ext cx="3801921" cy="3394472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90000"/>
              </a:lnSpc>
              <a:buNone/>
              <a:defRPr sz="3200" b="1" i="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algn="l">
              <a:defRPr sz="1400">
                <a:solidFill>
                  <a:srgbClr val="FFFFFF"/>
                </a:solidFill>
                <a:latin typeface="Avenir Next Bold"/>
                <a:cs typeface="Avenir Next Bold"/>
              </a:defRPr>
            </a:lvl2pPr>
            <a:lvl3pPr algn="l">
              <a:defRPr sz="1400">
                <a:solidFill>
                  <a:srgbClr val="FFFFFF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 dirty="0"/>
              <a:t>Quotes, features </a:t>
            </a:r>
            <a:br>
              <a:rPr lang="en-US" dirty="0"/>
            </a:br>
            <a:r>
              <a:rPr lang="en-US" dirty="0"/>
              <a:t>or statistics can </a:t>
            </a:r>
            <a:br>
              <a:rPr lang="en-US" dirty="0"/>
            </a:br>
            <a:r>
              <a:rPr lang="en-US" dirty="0"/>
              <a:t>be pulled out in </a:t>
            </a:r>
            <a:br>
              <a:rPr lang="en-US" dirty="0"/>
            </a:br>
            <a:r>
              <a:rPr lang="en-US" dirty="0"/>
              <a:t>a larger style.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4396" y="286335"/>
            <a:ext cx="1350909" cy="441753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4691952" y="1200151"/>
            <a:ext cx="3801921" cy="3394472"/>
          </a:xfrm>
        </p:spPr>
        <p:txBody>
          <a:bodyPr lIns="0" tIns="0" rIns="0" bIns="0" anchor="t" anchorCtr="0">
            <a:noAutofit/>
          </a:bodyPr>
          <a:lstStyle>
            <a:lvl1pPr marL="180000" indent="-180000" algn="l">
              <a:spcBef>
                <a:spcPts val="900"/>
              </a:spcBef>
              <a:defRPr sz="140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396000" indent="-180000" algn="l">
              <a:spcBef>
                <a:spcPts val="450"/>
              </a:spcBef>
              <a:defRPr sz="140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2pPr>
            <a:lvl3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43190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an Feature Blue">
    <p:bg>
      <p:bgPr>
        <a:solidFill>
          <a:srgbClr val="0D6B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50127" y="1200151"/>
            <a:ext cx="3801921" cy="3394472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90000"/>
              </a:lnSpc>
              <a:buNone/>
              <a:defRPr sz="3200" b="1" i="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algn="l">
              <a:defRPr sz="1400">
                <a:solidFill>
                  <a:srgbClr val="FFFFFF"/>
                </a:solidFill>
                <a:latin typeface="Avenir Next Bold"/>
                <a:cs typeface="Avenir Next Bold"/>
              </a:defRPr>
            </a:lvl2pPr>
            <a:lvl3pPr algn="l">
              <a:defRPr sz="1400">
                <a:solidFill>
                  <a:srgbClr val="FFFFFF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 dirty="0"/>
              <a:t>Quotes, features </a:t>
            </a:r>
            <a:br>
              <a:rPr lang="en-US" dirty="0"/>
            </a:br>
            <a:r>
              <a:rPr lang="en-US" dirty="0"/>
              <a:t>or statistics can </a:t>
            </a:r>
            <a:br>
              <a:rPr lang="en-US" dirty="0"/>
            </a:br>
            <a:r>
              <a:rPr lang="en-US" dirty="0"/>
              <a:t>be pulled out in </a:t>
            </a:r>
            <a:br>
              <a:rPr lang="en-US" dirty="0"/>
            </a:br>
            <a:r>
              <a:rPr lang="en-US" dirty="0"/>
              <a:t>a larger style.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91952" y="1200151"/>
            <a:ext cx="3801921" cy="3394472"/>
          </a:xfrm>
        </p:spPr>
        <p:txBody>
          <a:bodyPr lIns="0" tIns="0" rIns="0" bIns="0" anchor="t" anchorCtr="0">
            <a:noAutofit/>
          </a:bodyPr>
          <a:lstStyle>
            <a:lvl1pPr marL="180000" indent="-180000" algn="l">
              <a:spcBef>
                <a:spcPts val="900"/>
              </a:spcBef>
              <a:defRPr sz="140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396000" indent="-180000" algn="l">
              <a:spcBef>
                <a:spcPts val="450"/>
              </a:spcBef>
              <a:defRPr sz="140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2pPr>
            <a:lvl3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3E8B1F-99EA-FA4F-AB7C-89B6C9A7D8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4396" y="286335"/>
            <a:ext cx="1350909" cy="44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142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an Feature Off-White">
    <p:bg>
      <p:bgPr>
        <a:solidFill>
          <a:srgbClr val="E3E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50127" y="1200151"/>
            <a:ext cx="3801921" cy="3394472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90000"/>
              </a:lnSpc>
              <a:buNone/>
              <a:defRPr sz="3200" b="1" i="0" baseline="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algn="l">
              <a:defRPr sz="1400">
                <a:solidFill>
                  <a:srgbClr val="FFFFFF"/>
                </a:solidFill>
                <a:latin typeface="Avenir Next Bold"/>
                <a:cs typeface="Avenir Next Bold"/>
              </a:defRPr>
            </a:lvl2pPr>
            <a:lvl3pPr algn="l">
              <a:defRPr sz="1400">
                <a:solidFill>
                  <a:srgbClr val="FFFFFF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 dirty="0"/>
              <a:t>Quotes, features </a:t>
            </a:r>
            <a:br>
              <a:rPr lang="en-US" dirty="0"/>
            </a:br>
            <a:r>
              <a:rPr lang="en-US" dirty="0"/>
              <a:t>or statistics can </a:t>
            </a:r>
            <a:br>
              <a:rPr lang="en-US" dirty="0"/>
            </a:br>
            <a:r>
              <a:rPr lang="en-US" dirty="0"/>
              <a:t>be pulled out in </a:t>
            </a:r>
            <a:br>
              <a:rPr lang="en-US" dirty="0"/>
            </a:br>
            <a:r>
              <a:rPr lang="en-US" dirty="0"/>
              <a:t>a larger style.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4330" y="286335"/>
            <a:ext cx="1351040" cy="441754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1"/>
          </p:nvPr>
        </p:nvSpPr>
        <p:spPr>
          <a:xfrm>
            <a:off x="4691952" y="1200151"/>
            <a:ext cx="3801921" cy="3394472"/>
          </a:xfrm>
        </p:spPr>
        <p:txBody>
          <a:bodyPr lIns="0" tIns="0" rIns="0" bIns="0" anchor="t" anchorCtr="0">
            <a:noAutofit/>
          </a:bodyPr>
          <a:lstStyle>
            <a:lvl1pPr marL="180000" indent="-180000" algn="l">
              <a:spcBef>
                <a:spcPts val="90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396000" indent="-180000" algn="l">
              <a:spcBef>
                <a:spcPts val="45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2pPr>
            <a:lvl3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84314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844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150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16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UCLan Title Blue">
    <p:bg>
      <p:bgPr>
        <a:solidFill>
          <a:srgbClr val="0D6B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6690" y="2132949"/>
            <a:ext cx="4358427" cy="1163391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200" b="1" i="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Presentation titles should be concise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6690" y="3296341"/>
            <a:ext cx="3652092" cy="727843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Presentation subtitles should support the main title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1156690" y="4516505"/>
            <a:ext cx="3974024" cy="3693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50" dirty="0">
                <a:solidFill>
                  <a:srgbClr val="FFFFFF"/>
                </a:solidFill>
                <a:latin typeface="Avenir Next Medium"/>
                <a:cs typeface="Avenir Next Medium"/>
              </a:rPr>
              <a:t>Where opportunity creates success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5475" y="471537"/>
            <a:ext cx="2725441" cy="89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8651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54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662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8062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581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9709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89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403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UCLan Title Grey">
    <p:bg>
      <p:bgPr>
        <a:solidFill>
          <a:srgbClr val="283F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6690" y="2132949"/>
            <a:ext cx="4358427" cy="1163391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200" b="1" i="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Presentation titles should be concise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6690" y="3296341"/>
            <a:ext cx="3652092" cy="727843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Presentation subtitles should support the main title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1156690" y="4516505"/>
            <a:ext cx="3974024" cy="3693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50" dirty="0">
                <a:solidFill>
                  <a:srgbClr val="FFFFFF"/>
                </a:solidFill>
                <a:latin typeface="Avenir Next Medium"/>
                <a:cs typeface="Avenir Next Medium"/>
              </a:rPr>
              <a:t>Where opportunity creates success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5475" y="471537"/>
            <a:ext cx="2725441" cy="89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47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UCLan Title Off-White">
    <p:bg>
      <p:bgPr>
        <a:solidFill>
          <a:srgbClr val="E3E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6690" y="2132949"/>
            <a:ext cx="4358427" cy="1163391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200" b="1" i="0" baseline="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Presentation titles should be concise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6690" y="3296341"/>
            <a:ext cx="3652092" cy="727843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aseline="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Presentation subtitles should support the main title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1156690" y="4516505"/>
            <a:ext cx="3974024" cy="3693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150" dirty="0">
                <a:solidFill>
                  <a:srgbClr val="34516C"/>
                </a:solidFill>
                <a:latin typeface="Avenir Next Medium"/>
                <a:cs typeface="Avenir Next Medium"/>
              </a:rPr>
              <a:t>Where opportunity creates success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5345" y="471537"/>
            <a:ext cx="2725701" cy="89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8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an Divider 1">
    <p:bg>
      <p:bgPr>
        <a:solidFill>
          <a:srgbClr val="AE00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grey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50" y="0"/>
            <a:ext cx="371475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0127" y="1348091"/>
            <a:ext cx="4358427" cy="2076748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600" b="1" i="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Divider slides can act as breaks between sections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4396" y="286335"/>
            <a:ext cx="1350909" cy="44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31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an Divider 2">
    <p:bg>
      <p:bgPr>
        <a:solidFill>
          <a:srgbClr val="0D6B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ey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50" y="0"/>
            <a:ext cx="371475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0127" y="1348091"/>
            <a:ext cx="4358427" cy="2076748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600" b="1" i="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Divider slides can act as breaks between sections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46D21A-5F8C-9546-9544-0DB492C800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4396" y="286335"/>
            <a:ext cx="1350909" cy="44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635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an Divider 3">
    <p:bg>
      <p:bgPr>
        <a:solidFill>
          <a:srgbClr val="283F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0127" y="1348091"/>
            <a:ext cx="4358427" cy="2076748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600" b="1" i="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Divider slides can act as breaks between sections</a:t>
            </a:r>
          </a:p>
        </p:txBody>
      </p:sp>
      <p:pic>
        <p:nvPicPr>
          <p:cNvPr id="5" name="Picture 4" descr="re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50" y="0"/>
            <a:ext cx="3714750" cy="5143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8F453F-F5FA-004B-AB6F-3E3DAE0BBE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4396" y="286335"/>
            <a:ext cx="1350909" cy="44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346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an Divider 4">
    <p:bg>
      <p:bgPr>
        <a:solidFill>
          <a:srgbClr val="283F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lu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50" y="0"/>
            <a:ext cx="371475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0127" y="1348091"/>
            <a:ext cx="4358427" cy="2076748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600" b="1" i="0" baseline="0">
                <a:solidFill>
                  <a:srgbClr val="FFFFFF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Divider slides can act as breaks between sections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493DDE-90F3-F948-880D-24B4088065F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34396" y="286335"/>
            <a:ext cx="1350909" cy="44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651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an Text - 1 col">
    <p:bg>
      <p:bgPr>
        <a:solidFill>
          <a:srgbClr val="E3E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0127" y="121296"/>
            <a:ext cx="6384680" cy="642468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2000" b="1" baseline="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</a:lstStyle>
          <a:p>
            <a:r>
              <a:rPr lang="en-US" dirty="0"/>
              <a:t>Slide titles should be clear and captivating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127" y="1200151"/>
            <a:ext cx="6384680" cy="3394472"/>
          </a:xfrm>
        </p:spPr>
        <p:txBody>
          <a:bodyPr lIns="0" tIns="0" rIns="0" bIns="0" anchor="t" anchorCtr="0">
            <a:noAutofit/>
          </a:bodyPr>
          <a:lstStyle>
            <a:lvl1pPr marL="180000" indent="-180000" algn="l">
              <a:spcBef>
                <a:spcPts val="90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1pPr>
            <a:lvl2pPr marL="396000" indent="-180000" algn="l">
              <a:spcBef>
                <a:spcPts val="450"/>
              </a:spcBef>
              <a:defRPr sz="1400">
                <a:solidFill>
                  <a:srgbClr val="34516C"/>
                </a:solidFill>
                <a:latin typeface="Avenir Next LT Pro" panose="020B0504020202020204" pitchFamily="34" charset="0"/>
                <a:cs typeface="Avenir Next LT Pro" panose="020B0504020202020204" pitchFamily="34" charset="0"/>
              </a:defRPr>
            </a:lvl2pPr>
            <a:lvl3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3pPr>
            <a:lvl4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4pPr>
            <a:lvl5pPr algn="l">
              <a:defRPr sz="1400">
                <a:solidFill>
                  <a:srgbClr val="34516C"/>
                </a:solidFill>
                <a:latin typeface="Avenir Next Bold"/>
                <a:cs typeface="Avenir Next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4330" y="286335"/>
            <a:ext cx="1351040" cy="441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39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9" r:id="rId2"/>
    <p:sldLayoutId id="2147493458" r:id="rId3"/>
    <p:sldLayoutId id="2147493460" r:id="rId4"/>
    <p:sldLayoutId id="2147493461" r:id="rId5"/>
    <p:sldLayoutId id="2147493462" r:id="rId6"/>
    <p:sldLayoutId id="2147493463" r:id="rId7"/>
    <p:sldLayoutId id="2147493464" r:id="rId8"/>
    <p:sldLayoutId id="2147493471" r:id="rId9"/>
    <p:sldLayoutId id="2147493475" r:id="rId10"/>
    <p:sldLayoutId id="2147493465" r:id="rId11"/>
    <p:sldLayoutId id="2147493470" r:id="rId12"/>
    <p:sldLayoutId id="2147493474" r:id="rId13"/>
    <p:sldLayoutId id="2147493467" r:id="rId14"/>
    <p:sldLayoutId id="2147493469" r:id="rId15"/>
    <p:sldLayoutId id="2147493468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CBC7F-1BE7-FF49-86F5-D73961621B21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24C40-442B-234B-92E0-F49273E8E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9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7" r:id="rId1"/>
    <p:sldLayoutId id="2147493478" r:id="rId2"/>
    <p:sldLayoutId id="2147493479" r:id="rId3"/>
    <p:sldLayoutId id="2147493480" r:id="rId4"/>
    <p:sldLayoutId id="2147493481" r:id="rId5"/>
    <p:sldLayoutId id="2147493482" r:id="rId6"/>
    <p:sldLayoutId id="2147493483" r:id="rId7"/>
    <p:sldLayoutId id="2147493484" r:id="rId8"/>
    <p:sldLayoutId id="2147493485" r:id="rId9"/>
    <p:sldLayoutId id="2147493486" r:id="rId10"/>
    <p:sldLayoutId id="21474934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venir Next LT Pro" panose="020B0504020202020204" pitchFamily="34" charset="0"/>
              </a:rPr>
              <a:t>Presentation titles should be concise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venir Next LT Pro" panose="020B0504020202020204" pitchFamily="34" charset="0"/>
              </a:rPr>
              <a:t>Presentation subtitles should support the main title</a:t>
            </a:r>
          </a:p>
        </p:txBody>
      </p:sp>
    </p:spTree>
    <p:extLst>
      <p:ext uri="{BB962C8B-B14F-4D97-AF65-F5344CB8AC3E}">
        <p14:creationId xmlns:p14="http://schemas.microsoft.com/office/powerpoint/2010/main" val="3750636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962250"/>
              </p:ext>
            </p:extLst>
          </p:nvPr>
        </p:nvGraphicFramePr>
        <p:xfrm>
          <a:off x="650124" y="1320036"/>
          <a:ext cx="7771980" cy="299758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95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49396">
                <a:tc>
                  <a:txBody>
                    <a:bodyPr/>
                    <a:lstStyle/>
                    <a:p>
                      <a:endParaRPr lang="en-US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396"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396"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396"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08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060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044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590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462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031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124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venir Next LT Pro" panose="020B0504020202020204" pitchFamily="34" charset="0"/>
              </a:rPr>
              <a:t>Presentation titles should be concise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venir Next LT Pro" panose="020B0504020202020204" pitchFamily="34" charset="0"/>
              </a:rPr>
              <a:t>Presentation subtitles should support the main title</a:t>
            </a:r>
          </a:p>
        </p:txBody>
      </p:sp>
    </p:spTree>
    <p:extLst>
      <p:ext uri="{BB962C8B-B14F-4D97-AF65-F5344CB8AC3E}">
        <p14:creationId xmlns:p14="http://schemas.microsoft.com/office/powerpoint/2010/main" val="3835337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venir Next LT Pro" panose="020B0504020202020204" pitchFamily="34" charset="0"/>
              </a:rPr>
              <a:t>Presentation titles should be concise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venir Next LT Pro" panose="020B0504020202020204" pitchFamily="34" charset="0"/>
              </a:rPr>
              <a:t>Presentation subtitles should support the main title </a:t>
            </a:r>
          </a:p>
        </p:txBody>
      </p:sp>
    </p:spTree>
    <p:extLst>
      <p:ext uri="{BB962C8B-B14F-4D97-AF65-F5344CB8AC3E}">
        <p14:creationId xmlns:p14="http://schemas.microsoft.com/office/powerpoint/2010/main" val="1701337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venir Next LT Pro" panose="020B0504020202020204" pitchFamily="34" charset="0"/>
              </a:rPr>
              <a:t>Presentation titles should be concise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venir Next LT Pro" panose="020B0504020202020204" pitchFamily="34" charset="0"/>
              </a:rPr>
              <a:t>Presentation subtitles should support the main title</a:t>
            </a:r>
          </a:p>
        </p:txBody>
      </p:sp>
    </p:spTree>
    <p:extLst>
      <p:ext uri="{BB962C8B-B14F-4D97-AF65-F5344CB8AC3E}">
        <p14:creationId xmlns:p14="http://schemas.microsoft.com/office/powerpoint/2010/main" val="648859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518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538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793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240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4EBE4-ECB6-477B-A533-4F21C727B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3D6B8-3A89-4A6F-AFB6-81543A3B5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4629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45d81b6f-df86-4845-b0f7-e3bbaab7117d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007FB0"/>
      </a:dk1>
      <a:lt1>
        <a:srgbClr val="FEFFFF"/>
      </a:lt1>
      <a:dk2>
        <a:srgbClr val="E3E5ED"/>
      </a:dk2>
      <a:lt2>
        <a:srgbClr val="34516C"/>
      </a:lt2>
      <a:accent1>
        <a:srgbClr val="0099D2"/>
      </a:accent1>
      <a:accent2>
        <a:srgbClr val="53B7E8"/>
      </a:accent2>
      <a:accent3>
        <a:srgbClr val="A4D3F2"/>
      </a:accent3>
      <a:accent4>
        <a:srgbClr val="577A9B"/>
      </a:accent4>
      <a:accent5>
        <a:srgbClr val="919CAD"/>
      </a:accent5>
      <a:accent6>
        <a:srgbClr val="C7CBDA"/>
      </a:accent6>
      <a:hlink>
        <a:srgbClr val="BE1622"/>
      </a:hlink>
      <a:folHlink>
        <a:srgbClr val="BE162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9DBA7D9B6562498925DEDB5A2ED4B4" ma:contentTypeVersion="9" ma:contentTypeDescription="Create a new document." ma:contentTypeScope="" ma:versionID="22158e9ebe3dc360b272bdd638e8399d">
  <xsd:schema xmlns:xsd="http://www.w3.org/2001/XMLSchema" xmlns:xs="http://www.w3.org/2001/XMLSchema" xmlns:p="http://schemas.microsoft.com/office/2006/metadata/properties" xmlns:ns2="dfdf6d15-73f5-4135-b0c0-8f9333d758e2" xmlns:ns3="a7789895-8714-482e-b1be-a2682314a41c" targetNamespace="http://schemas.microsoft.com/office/2006/metadata/properties" ma:root="true" ma:fieldsID="df62c2c771e68a014cdf771ccb39b459" ns2:_="" ns3:_="">
    <xsd:import namespace="dfdf6d15-73f5-4135-b0c0-8f9333d758e2"/>
    <xsd:import namespace="a7789895-8714-482e-b1be-a2682314a4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df6d15-73f5-4135-b0c0-8f9333d758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789895-8714-482e-b1be-a2682314a41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757C4C-A258-4AF0-AF6C-6F95EE76BD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df6d15-73f5-4135-b0c0-8f9333d758e2"/>
    <ds:schemaRef ds:uri="a7789895-8714-482e-b1be-a2682314a4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schemas.microsoft.com/office/infopath/2007/PartnerControls"/>
    <ds:schemaRef ds:uri="dfdf6d15-73f5-4135-b0c0-8f9333d758e2"/>
    <ds:schemaRef ds:uri="http://www.w3.org/XML/1998/namespace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48</Words>
  <Application>Microsoft Macintosh PowerPoint</Application>
  <PresentationFormat>On-screen Show (16:9)</PresentationFormat>
  <Paragraphs>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Avenir Next Bold</vt:lpstr>
      <vt:lpstr>Avenir Next LT Pro</vt:lpstr>
      <vt:lpstr>Avenir Next Medium</vt:lpstr>
      <vt:lpstr>Calibri</vt:lpstr>
      <vt:lpstr>Calibri Light</vt:lpstr>
      <vt:lpstr>Office Theme</vt:lpstr>
      <vt:lpstr>Custom Design</vt:lpstr>
      <vt:lpstr>Presentation titles should be concise</vt:lpstr>
      <vt:lpstr>Presentation titles should be concise </vt:lpstr>
      <vt:lpstr>Presentation titles should be concise</vt:lpstr>
      <vt:lpstr>Presentation titles should be concise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18</cp:revision>
  <dcterms:created xsi:type="dcterms:W3CDTF">2020-09-08T10:50:49Z</dcterms:created>
  <dcterms:modified xsi:type="dcterms:W3CDTF">2023-09-14T14:32:47Z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0x010100359DBA7D9B6562498925DEDB5A2ED4B4</vt:lpwstr>
  </property>
</Properties>
</file>